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63"/>
  </p:normalViewPr>
  <p:slideViewPr>
    <p:cSldViewPr snapToGrid="0" snapToObjects="1">
      <p:cViewPr varScale="1">
        <p:scale>
          <a:sx n="81" d="100"/>
          <a:sy n="81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2C7E-513B-3842-9E19-94BB7765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15449-F6CE-E747-9C5B-553E7C425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D6AE3-E89C-234F-BC7F-E3C50C9A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99106-2D2A-884E-8EC4-1F9F184D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3523D-E85F-6B48-A099-A709291E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0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89A7-C085-3246-8077-58A20381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BEBC3-112C-5241-AB34-1EE359773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3A4A8-05E6-FD4D-AEBD-79103D5B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CBC0-6E20-1441-9B77-4C3B6382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F854-0E18-7D46-860C-31077F68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0961A-512E-CA47-8896-DA10838C1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AC987-81B2-4742-B0DC-55DE5BCFF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C7F6-B215-3C42-A7DE-3C606D3F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607A-5D45-EF4B-A324-E96EE9C1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9F459-F5EE-FE41-8B0C-F22C5394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D173-73AB-0446-A14B-0BF088A5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FDFE-8497-8148-83B1-03EEB0C8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B74C9-4359-E442-B414-198FE424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07B42-8DAA-9A41-B8A0-7596E75F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8D9C6-63DA-2E49-AC64-E38A45C3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CC98-2B30-0149-9836-A4F92100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EC7F-4F59-344C-B5CB-0E2188494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A7FA-9DAE-ED4E-A77D-0ADBAF69D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0D8FA-911B-194F-A898-CEEF7F4E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3BCBB-B87C-A84C-A146-3B531560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2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3C34-7573-FC45-8E93-ED14E024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CA88-EB5D-F045-A6EB-2ACC8EF55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6166C-33C2-634B-BDD1-980C7FAA4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78565-2EDD-B04D-8C9A-FF53CA52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7FAE-E0AB-CE4F-879F-2C61BB8D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3CD80-7B24-584A-A31D-7B5460AD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2B6E-63CF-4545-BC30-4F6F20C8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FC94C-E27E-E047-A170-662EEDC5F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B8526-D7B4-234E-A503-B3930BB98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7B969-8882-1F41-BEB8-06F3AB091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99EA0-C308-6246-B4FF-BCF9161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4162A3-AA7E-B044-BABF-B913F57B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8A6A6-0AEC-0E45-BB56-F9A15941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AB4BF-D102-0846-AA83-75E5882C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DB5A-3F65-4E41-AD6D-9C254EA2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B1A03-EA31-324A-9DF5-0DCE0BF7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CCAF1-27D9-1948-935C-236DC893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243FC-319D-4B4B-BBE4-7A17E36E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2ABCC-B02C-B743-95E2-71447864D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83B96-D71A-3145-8E59-C4443C44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EE42-18C8-524C-A271-2A03044E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ED6A-ABC5-7846-B674-0866D73B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434D5-DE04-7C4F-8BF8-19DA9E51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9C5C7-4959-CD4D-B431-ACF5EF91A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8D875-7A75-B140-B4C9-1301DEFC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36664-2819-8C46-A78E-73E8B7B7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DA3BE-A612-E249-A38D-D2C7C68E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F988-72CC-8F4E-916A-C53B13A6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ED79C-8B40-5D40-8D9B-84F5F18AE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6BB52-2120-E34D-AB46-CEBD29C95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F46F0-B033-014E-9F21-47EA6E51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E66C0-8274-9E45-AA94-23D7A094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E1FAA-1E4A-FC4C-BB8E-94ED489B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C2F9E-AC48-FE40-BB38-CE0183E6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830A2-2D71-9247-8264-E0EF67B76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3310A-3F96-B14B-98DC-79C17F249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1B92-5024-5D4D-90BC-391F624F8381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34BED-3807-F448-B383-5779CEEC3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1203-6D53-ED45-BEB0-74DE66B0C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A21AF-AA31-134A-B583-967CD5206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1685-D8AC-3143-8937-A0D235690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Practice PPT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EDB45-34AC-C249-9C56-22B3940BE4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Accessibility</a:t>
            </a:r>
          </a:p>
        </p:txBody>
      </p:sp>
    </p:spTree>
    <p:extLst>
      <p:ext uri="{BB962C8B-B14F-4D97-AF65-F5344CB8AC3E}">
        <p14:creationId xmlns:p14="http://schemas.microsoft.com/office/powerpoint/2010/main" val="112620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AE6BF-FD76-4A49-A1B9-B6D1BBF4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Design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B81E-F966-2C4F-B724-54D55C87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1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ACAB-E0BB-9E4F-B6AE-EFF75671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Layout to “Two Content”</a:t>
            </a:r>
          </a:p>
        </p:txBody>
      </p:sp>
    </p:spTree>
    <p:extLst>
      <p:ext uri="{BB962C8B-B14F-4D97-AF65-F5344CB8AC3E}">
        <p14:creationId xmlns:p14="http://schemas.microsoft.com/office/powerpoint/2010/main" val="213887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09DB-ED01-5E4D-9A19-9EA81D24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Font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88A5-D45E-1940-8117-1023B8AF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5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EADD-F9C1-FC4C-B543-CA6B5020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Alt 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6DD32-161F-924E-846B-019E12FE5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514" y="1825625"/>
            <a:ext cx="7850971" cy="4351338"/>
          </a:xfrm>
        </p:spPr>
      </p:pic>
    </p:spTree>
    <p:extLst>
      <p:ext uri="{BB962C8B-B14F-4D97-AF65-F5344CB8AC3E}">
        <p14:creationId xmlns:p14="http://schemas.microsoft.com/office/powerpoint/2010/main" val="148118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1487-8DE7-CB4D-B37D-63148558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Alt Text</a:t>
            </a:r>
          </a:p>
        </p:txBody>
      </p:sp>
      <p:pic>
        <p:nvPicPr>
          <p:cNvPr id="4" name="Content Placeholder 3" descr="wonder.jpg">
            <a:extLst>
              <a:ext uri="{FF2B5EF4-FFF2-40B4-BE49-F238E27FC236}">
                <a16:creationId xmlns:a16="http://schemas.microsoft.com/office/drawing/2014/main" id="{A6533C7F-DAD1-424C-AB98-8C9127E17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202"/>
          <a:stretch/>
        </p:blipFill>
        <p:spPr>
          <a:xfrm>
            <a:off x="4525361" y="1678700"/>
            <a:ext cx="3704240" cy="48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C65F-A7EE-934D-A654-CA2B14EA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150E-FD85-8046-BA47-B8040A166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Annual Report (PDF)</a:t>
            </a:r>
          </a:p>
          <a:p>
            <a:r>
              <a:rPr lang="en-US" sz="4000" dirty="0"/>
              <a:t>Annual Report (DOC)</a:t>
            </a:r>
          </a:p>
        </p:txBody>
      </p:sp>
    </p:spTree>
    <p:extLst>
      <p:ext uri="{BB962C8B-B14F-4D97-AF65-F5344CB8AC3E}">
        <p14:creationId xmlns:p14="http://schemas.microsoft.com/office/powerpoint/2010/main" val="26774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BF82-F96E-1F48-9F24-10417626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Contrast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0CA26B-AD74-5B46-B125-9A9DADA16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Yellow Print on White Background</a:t>
            </a:r>
          </a:p>
        </p:txBody>
      </p:sp>
    </p:spTree>
    <p:extLst>
      <p:ext uri="{BB962C8B-B14F-4D97-AF65-F5344CB8AC3E}">
        <p14:creationId xmlns:p14="http://schemas.microsoft.com/office/powerpoint/2010/main" val="132149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24BB-BCD2-1646-8754-D5C2B850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Top Row a Header Row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1BA4D5-CA86-964A-96DC-701169F0D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463206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631360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053314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Column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1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Cell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Cell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521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7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57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Practice PPT</vt:lpstr>
      <vt:lpstr>Select a Design </vt:lpstr>
      <vt:lpstr>Change Layout to “Two Content”</vt:lpstr>
      <vt:lpstr>Check Font Choice</vt:lpstr>
      <vt:lpstr>Add Alt Text</vt:lpstr>
      <vt:lpstr>Add Alt Text</vt:lpstr>
      <vt:lpstr>Create Hyperlinks</vt:lpstr>
      <vt:lpstr>Check Contrast</vt:lpstr>
      <vt:lpstr>Make Top Row a Header Row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Thornton</dc:creator>
  <cp:lastModifiedBy>Melanie Thornton</cp:lastModifiedBy>
  <cp:revision>4</cp:revision>
  <dcterms:created xsi:type="dcterms:W3CDTF">2018-02-20T22:40:21Z</dcterms:created>
  <dcterms:modified xsi:type="dcterms:W3CDTF">2018-02-21T05:33:40Z</dcterms:modified>
</cp:coreProperties>
</file>